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Ralewa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2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2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3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3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4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20;p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25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6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p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B2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124500" y="-7812"/>
            <a:ext cx="5981700" cy="5159131"/>
          </a:xfrm>
          <a:custGeom>
            <a:avLst/>
            <a:gdLst/>
            <a:ahLst/>
            <a:cxnLst/>
            <a:rect l="l" t="t" r="r" b="b"/>
            <a:pathLst>
              <a:path w="239268" h="205359" extrusionOk="0">
                <a:moveTo>
                  <a:pt x="0" y="0"/>
                </a:moveTo>
                <a:lnTo>
                  <a:pt x="0" y="205359"/>
                </a:lnTo>
                <a:lnTo>
                  <a:pt x="239268" y="205359"/>
                </a:lnTo>
                <a:lnTo>
                  <a:pt x="103632" y="0"/>
                </a:lnTo>
                <a:close/>
              </a:path>
            </a:pathLst>
          </a:custGeom>
          <a:solidFill>
            <a:srgbClr val="FBDFDC"/>
          </a:solidFill>
          <a:ln>
            <a:noFill/>
          </a:ln>
        </p:spPr>
      </p:sp>
      <p:sp>
        <p:nvSpPr>
          <p:cNvPr id="73" name="Google Shape;73;p13"/>
          <p:cNvSpPr/>
          <p:nvPr/>
        </p:nvSpPr>
        <p:spPr>
          <a:xfrm>
            <a:off x="298025" y="176925"/>
            <a:ext cx="2287500" cy="2759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1 - You and/or your friends doing the most favorite Elkins Engineering Academy Enrichment activity or Field trip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7767371" y="8226"/>
            <a:ext cx="930319" cy="2560506"/>
            <a:chOff x="-1435027" y="1362018"/>
            <a:chExt cx="944103" cy="2598443"/>
          </a:xfrm>
        </p:grpSpPr>
        <p:sp>
          <p:nvSpPr>
            <p:cNvPr id="75" name="Google Shape;75;p13"/>
            <p:cNvSpPr/>
            <p:nvPr/>
          </p:nvSpPr>
          <p:spPr>
            <a:xfrm>
              <a:off x="-1079594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-1079594" y="196296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-1079594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-1079594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1079594" y="286073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-1079594" y="315998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-1079594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-1435012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-1435012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-1435012" y="25609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-1435012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-1435012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-1435012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-1435012" y="3757961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-725224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-725224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-725224" y="19605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-725224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-725224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-725224" y="28582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-725224" y="31575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613540" y="3629703"/>
            <a:ext cx="839275" cy="1510761"/>
            <a:chOff x="-1449485" y="3330463"/>
            <a:chExt cx="839275" cy="1510761"/>
          </a:xfrm>
        </p:grpSpPr>
        <p:sp>
          <p:nvSpPr>
            <p:cNvPr id="98" name="Google Shape;98;p13"/>
            <p:cNvSpPr/>
            <p:nvPr/>
          </p:nvSpPr>
          <p:spPr>
            <a:xfrm>
              <a:off x="-1132920" y="3598363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-1132920" y="3864102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-1132920" y="4129840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-1132920" y="4395578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-1132920" y="4661316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-1449485" y="3863627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-1449485" y="4129365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-1449485" y="4395104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-1449485" y="4660842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-818240" y="3330463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-818240" y="3596201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-818240" y="3861939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-818240" y="4127678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-818240" y="4393416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-818240" y="4659154"/>
              <a:ext cx="208030" cy="179908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3" name="Google Shape;113;p13"/>
          <p:cNvSpPr/>
          <p:nvPr/>
        </p:nvSpPr>
        <p:spPr>
          <a:xfrm rot="-377620">
            <a:off x="3561012" y="2765175"/>
            <a:ext cx="2285072" cy="215745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2 - You and/or your friends doing your most favorite Elkins Engineering Academy project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"/>
          <p:cNvSpPr/>
          <p:nvPr/>
        </p:nvSpPr>
        <p:spPr>
          <a:xfrm rot="440651">
            <a:off x="6256419" y="1583843"/>
            <a:ext cx="2480651" cy="342460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3 - You and your friends doing  your most favorite activity as Ekins High student - Band, Football, Swimming, Art, Theater etc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4294967295"/>
          </p:nvPr>
        </p:nvSpPr>
        <p:spPr>
          <a:xfrm>
            <a:off x="5800650" y="353850"/>
            <a:ext cx="2578200" cy="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00FFFF"/>
                </a:solidFill>
              </a:rPr>
              <a:t>Your Name and email address for future contacts</a:t>
            </a:r>
            <a:endParaRPr sz="1800">
              <a:solidFill>
                <a:srgbClr val="00FFFF"/>
              </a:solidFill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3428250" y="8225"/>
            <a:ext cx="2287500" cy="2097900"/>
          </a:xfrm>
          <a:prstGeom prst="flowChartMagneticTape">
            <a:avLst/>
          </a:prstGeom>
          <a:solidFill>
            <a:schemeClr val="lt2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Tell us about some of your most favorite memories as a high school student?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/>
          <p:nvPr/>
        </p:nvSpPr>
        <p:spPr>
          <a:xfrm rot="1521229">
            <a:off x="361221" y="3275174"/>
            <a:ext cx="2779964" cy="1642938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favorite graduation quote for all your friends in the academy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4000" y="2218763"/>
            <a:ext cx="2189925" cy="427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B2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/>
          <p:nvPr/>
        </p:nvSpPr>
        <p:spPr>
          <a:xfrm rot="10800000" flipH="1">
            <a:off x="-93550" y="-7825"/>
            <a:ext cx="5981700" cy="5159131"/>
          </a:xfrm>
          <a:custGeom>
            <a:avLst/>
            <a:gdLst/>
            <a:ahLst/>
            <a:cxnLst/>
            <a:rect l="l" t="t" r="r" b="b"/>
            <a:pathLst>
              <a:path w="239268" h="205359" extrusionOk="0">
                <a:moveTo>
                  <a:pt x="0" y="0"/>
                </a:moveTo>
                <a:lnTo>
                  <a:pt x="0" y="205359"/>
                </a:lnTo>
                <a:lnTo>
                  <a:pt x="239268" y="205359"/>
                </a:lnTo>
                <a:lnTo>
                  <a:pt x="103632" y="0"/>
                </a:lnTo>
                <a:close/>
              </a:path>
            </a:pathLst>
          </a:custGeom>
          <a:solidFill>
            <a:srgbClr val="E6F4E4"/>
          </a:solidFill>
          <a:ln>
            <a:noFill/>
          </a:ln>
        </p:spPr>
      </p:sp>
      <p:grpSp>
        <p:nvGrpSpPr>
          <p:cNvPr id="124" name="Google Shape;124;p14"/>
          <p:cNvGrpSpPr/>
          <p:nvPr/>
        </p:nvGrpSpPr>
        <p:grpSpPr>
          <a:xfrm rot="10800000">
            <a:off x="7577624" y="211859"/>
            <a:ext cx="930319" cy="2560506"/>
            <a:chOff x="-1435027" y="1362018"/>
            <a:chExt cx="944103" cy="2598443"/>
          </a:xfrm>
        </p:grpSpPr>
        <p:sp>
          <p:nvSpPr>
            <p:cNvPr id="125" name="Google Shape;125;p14"/>
            <p:cNvSpPr/>
            <p:nvPr/>
          </p:nvSpPr>
          <p:spPr>
            <a:xfrm>
              <a:off x="-1079594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-1079594" y="196296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-1079594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-1079594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-1079594" y="286073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-1079594" y="315998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-1079594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-1435012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-1435012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4"/>
            <p:cNvSpPr/>
            <p:nvPr/>
          </p:nvSpPr>
          <p:spPr>
            <a:xfrm>
              <a:off x="-1435012" y="25609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4"/>
            <p:cNvSpPr/>
            <p:nvPr/>
          </p:nvSpPr>
          <p:spPr>
            <a:xfrm>
              <a:off x="-1435012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-1435012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-1435012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-1435012" y="3757961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-725224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-725224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-725224" y="19605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-725224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-725224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-725224" y="28582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-725224" y="31575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" name="Google Shape;147;p14"/>
          <p:cNvSpPr/>
          <p:nvPr/>
        </p:nvSpPr>
        <p:spPr>
          <a:xfrm rot="-408783">
            <a:off x="2737378" y="1456602"/>
            <a:ext cx="2480818" cy="342444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3 - You and your friends doing  your most favorite activity as Ekins High student - Band, Football, Swimming, Art, Theater etc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4"/>
          <p:cNvSpPr/>
          <p:nvPr/>
        </p:nvSpPr>
        <p:spPr>
          <a:xfrm rot="807637">
            <a:off x="5441472" y="628240"/>
            <a:ext cx="2150987" cy="215739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2 - You and/or your friends doing your most favorite Elkins Engineering Academy project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4"/>
          <p:cNvSpPr/>
          <p:nvPr/>
        </p:nvSpPr>
        <p:spPr>
          <a:xfrm rot="692004">
            <a:off x="319290" y="191711"/>
            <a:ext cx="2247685" cy="2015579"/>
          </a:xfrm>
          <a:prstGeom prst="flowChartMagneticTape">
            <a:avLst/>
          </a:prstGeom>
          <a:solidFill>
            <a:schemeClr val="lt2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Tell us about some of your most favorite memories as a high school student?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4"/>
          <p:cNvSpPr txBox="1">
            <a:spLocks noGrp="1"/>
          </p:cNvSpPr>
          <p:nvPr>
            <p:ph type="title" idx="4294967295"/>
          </p:nvPr>
        </p:nvSpPr>
        <p:spPr>
          <a:xfrm>
            <a:off x="2565325" y="106350"/>
            <a:ext cx="2565600" cy="7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11323B"/>
                </a:solidFill>
              </a:rPr>
              <a:t>Your Name and email address for future contacts</a:t>
            </a:r>
            <a:endParaRPr sz="1800">
              <a:solidFill>
                <a:srgbClr val="11323B"/>
              </a:solidFill>
            </a:endParaRPr>
          </a:p>
        </p:txBody>
      </p:sp>
      <p:sp>
        <p:nvSpPr>
          <p:cNvPr id="151" name="Google Shape;151;p14"/>
          <p:cNvSpPr/>
          <p:nvPr/>
        </p:nvSpPr>
        <p:spPr>
          <a:xfrm rot="-1137422">
            <a:off x="6096837" y="3126710"/>
            <a:ext cx="2811065" cy="1642808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favorite graduation quote for all your friends in the academy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4"/>
          <p:cNvSpPr/>
          <p:nvPr/>
        </p:nvSpPr>
        <p:spPr>
          <a:xfrm rot="-211353">
            <a:off x="355268" y="2477075"/>
            <a:ext cx="2153268" cy="246827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Picture 1 - You and/or your friends doing the most favorite Elkins Engineering Academy Enrichment activity or Field trip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442006">
            <a:off x="2757050" y="872266"/>
            <a:ext cx="2189925" cy="443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B2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"/>
          <p:cNvSpPr/>
          <p:nvPr/>
        </p:nvSpPr>
        <p:spPr>
          <a:xfrm rot="10800000">
            <a:off x="3162300" y="-6125"/>
            <a:ext cx="5981700" cy="5159131"/>
          </a:xfrm>
          <a:custGeom>
            <a:avLst/>
            <a:gdLst/>
            <a:ahLst/>
            <a:cxnLst/>
            <a:rect l="l" t="t" r="r" b="b"/>
            <a:pathLst>
              <a:path w="239268" h="205359" extrusionOk="0">
                <a:moveTo>
                  <a:pt x="0" y="0"/>
                </a:moveTo>
                <a:lnTo>
                  <a:pt x="0" y="205359"/>
                </a:lnTo>
                <a:lnTo>
                  <a:pt x="239268" y="205359"/>
                </a:lnTo>
                <a:lnTo>
                  <a:pt x="103632" y="0"/>
                </a:lnTo>
                <a:close/>
              </a:path>
            </a:pathLst>
          </a:custGeom>
          <a:solidFill>
            <a:srgbClr val="FFF2CC"/>
          </a:solidFill>
          <a:ln>
            <a:noFill/>
          </a:ln>
        </p:spPr>
      </p:sp>
      <p:grpSp>
        <p:nvGrpSpPr>
          <p:cNvPr id="159" name="Google Shape;159;p15"/>
          <p:cNvGrpSpPr/>
          <p:nvPr/>
        </p:nvGrpSpPr>
        <p:grpSpPr>
          <a:xfrm rot="-1963950">
            <a:off x="970640" y="212446"/>
            <a:ext cx="596963" cy="1661178"/>
            <a:chOff x="-1435027" y="1362018"/>
            <a:chExt cx="944103" cy="2598443"/>
          </a:xfrm>
        </p:grpSpPr>
        <p:sp>
          <p:nvSpPr>
            <p:cNvPr id="160" name="Google Shape;160;p15"/>
            <p:cNvSpPr/>
            <p:nvPr/>
          </p:nvSpPr>
          <p:spPr>
            <a:xfrm>
              <a:off x="-1079594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-1079594" y="196296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-1079594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-1079594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-1079594" y="286073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-1079594" y="315998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-1079594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-1435012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-1435012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-1435012" y="25609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-1435012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-1435012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-1435012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-1435012" y="3757961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-725224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-725224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-725224" y="19605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-725224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-725224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-725224" y="28582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-725224" y="31575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5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2" name="Google Shape;182;p15"/>
          <p:cNvGrpSpPr/>
          <p:nvPr/>
        </p:nvGrpSpPr>
        <p:grpSpPr>
          <a:xfrm rot="-1985685">
            <a:off x="4489824" y="2317824"/>
            <a:ext cx="866944" cy="2385501"/>
            <a:chOff x="-1435027" y="1362018"/>
            <a:chExt cx="944103" cy="2598443"/>
          </a:xfrm>
        </p:grpSpPr>
        <p:sp>
          <p:nvSpPr>
            <p:cNvPr id="183" name="Google Shape;183;p15"/>
            <p:cNvSpPr/>
            <p:nvPr/>
          </p:nvSpPr>
          <p:spPr>
            <a:xfrm>
              <a:off x="-1079594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-1079594" y="196296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-1079594" y="226221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-1079594" y="256147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-1079594" y="286073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5"/>
            <p:cNvSpPr/>
            <p:nvPr/>
          </p:nvSpPr>
          <p:spPr>
            <a:xfrm>
              <a:off x="-1079594" y="315998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-1079594" y="34592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-1435012" y="19624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-1435012" y="22616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-1435012" y="256094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-1435012" y="28601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5"/>
            <p:cNvSpPr/>
            <p:nvPr/>
          </p:nvSpPr>
          <p:spPr>
            <a:xfrm>
              <a:off x="-1435012" y="31594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-1435012" y="345870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-1435012" y="3757961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-725224" y="136201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5"/>
            <p:cNvSpPr/>
            <p:nvPr/>
          </p:nvSpPr>
          <p:spPr>
            <a:xfrm>
              <a:off x="-725224" y="1661273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-725224" y="196052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5"/>
            <p:cNvSpPr/>
            <p:nvPr/>
          </p:nvSpPr>
          <p:spPr>
            <a:xfrm>
              <a:off x="-725224" y="2259784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5"/>
            <p:cNvSpPr/>
            <p:nvPr/>
          </p:nvSpPr>
          <p:spPr>
            <a:xfrm>
              <a:off x="-725224" y="2559039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5"/>
            <p:cNvSpPr/>
            <p:nvPr/>
          </p:nvSpPr>
          <p:spPr>
            <a:xfrm>
              <a:off x="-725224" y="2858295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1843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-725224" y="3157550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-1435027" y="1663708"/>
              <a:ext cx="234300" cy="20250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435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5" name="Google Shape;205;p15"/>
          <p:cNvSpPr/>
          <p:nvPr/>
        </p:nvSpPr>
        <p:spPr>
          <a:xfrm flipH="1">
            <a:off x="332761" y="2985407"/>
            <a:ext cx="4116900" cy="4116900"/>
          </a:xfrm>
          <a:prstGeom prst="ellipse">
            <a:avLst/>
          </a:prstGeom>
          <a:solidFill>
            <a:srgbClr val="FFFFFF">
              <a:alpha val="4352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5"/>
          <p:cNvSpPr/>
          <p:nvPr/>
        </p:nvSpPr>
        <p:spPr>
          <a:xfrm flipH="1">
            <a:off x="4449661" y="-2054218"/>
            <a:ext cx="4116900" cy="4116900"/>
          </a:xfrm>
          <a:prstGeom prst="ellipse">
            <a:avLst/>
          </a:prstGeom>
          <a:solidFill>
            <a:srgbClr val="FFFFFF">
              <a:alpha val="4352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5"/>
          <p:cNvSpPr/>
          <p:nvPr/>
        </p:nvSpPr>
        <p:spPr>
          <a:xfrm rot="196229">
            <a:off x="6947158" y="2824889"/>
            <a:ext cx="2019289" cy="217764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2 - You and/or your friends doing your most favorite Elkins Engineering Academy project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5"/>
          <p:cNvSpPr/>
          <p:nvPr/>
        </p:nvSpPr>
        <p:spPr>
          <a:xfrm rot="-2025042">
            <a:off x="1003716" y="932551"/>
            <a:ext cx="2280318" cy="342455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3 - You and your friends doing  your most favorite activity as Ekins High student - Band, Football, Swimming, Art, Theater etc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5"/>
          <p:cNvSpPr/>
          <p:nvPr/>
        </p:nvSpPr>
        <p:spPr>
          <a:xfrm rot="-510496">
            <a:off x="6296957" y="208031"/>
            <a:ext cx="2153399" cy="246854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1 - You and/or your friends doing the most favorite Elkins Engineering Academy Enrichment activity or Field trip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5"/>
          <p:cNvSpPr/>
          <p:nvPr/>
        </p:nvSpPr>
        <p:spPr>
          <a:xfrm>
            <a:off x="3629875" y="112275"/>
            <a:ext cx="2082300" cy="1861500"/>
          </a:xfrm>
          <a:prstGeom prst="flowChartMagneticTape">
            <a:avLst/>
          </a:prstGeom>
          <a:solidFill>
            <a:schemeClr val="lt2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509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Tell us about some of your most favorite memories as a high school student?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5"/>
          <p:cNvSpPr/>
          <p:nvPr/>
        </p:nvSpPr>
        <p:spPr>
          <a:xfrm rot="593977">
            <a:off x="3984842" y="2443242"/>
            <a:ext cx="2591283" cy="1612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favorite graduation quote for all your friends in the academy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5"/>
          <p:cNvSpPr txBox="1">
            <a:spLocks noGrp="1"/>
          </p:cNvSpPr>
          <p:nvPr>
            <p:ph type="title" idx="4294967295"/>
          </p:nvPr>
        </p:nvSpPr>
        <p:spPr>
          <a:xfrm>
            <a:off x="3230550" y="4384550"/>
            <a:ext cx="30828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rgbClr val="F1C232"/>
                </a:solidFill>
              </a:rPr>
              <a:t>Your Name and email address for future contacts</a:t>
            </a:r>
            <a:endParaRPr sz="1800">
              <a:solidFill>
                <a:srgbClr val="F1C232"/>
              </a:solidFill>
            </a:endParaRPr>
          </a:p>
        </p:txBody>
      </p:sp>
      <p:pic>
        <p:nvPicPr>
          <p:cNvPr id="213" name="Google Shape;2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27">
            <a:off x="1503752" y="112284"/>
            <a:ext cx="1712043" cy="426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DE375FA6AEE47A2498C512AF219E0" ma:contentTypeVersion="15" ma:contentTypeDescription="Create a new document." ma:contentTypeScope="" ma:versionID="434cd7d18f241713118108e1599f72b9">
  <xsd:schema xmlns:xsd="http://www.w3.org/2001/XMLSchema" xmlns:xs="http://www.w3.org/2001/XMLSchema" xmlns:p="http://schemas.microsoft.com/office/2006/metadata/properties" xmlns:ns1="http://schemas.microsoft.com/sharepoint/v3" xmlns:ns3="6dd217a5-a841-4758-8d46-90ba1a1d6590" xmlns:ns4="a4598b57-a219-4b84-931d-5b15b6a7ecb6" targetNamespace="http://schemas.microsoft.com/office/2006/metadata/properties" ma:root="true" ma:fieldsID="1f1dbaaeb5008aef1849965a5ee29c15" ns1:_="" ns3:_="" ns4:_="">
    <xsd:import namespace="http://schemas.microsoft.com/sharepoint/v3"/>
    <xsd:import namespace="6dd217a5-a841-4758-8d46-90ba1a1d6590"/>
    <xsd:import namespace="a4598b57-a219-4b84-931d-5b15b6a7ec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217a5-a841-4758-8d46-90ba1a1d65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98b57-a219-4b84-931d-5b15b6a7ec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BF4CFF-273B-4D14-9EB1-9DE21DBFA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d217a5-a841-4758-8d46-90ba1a1d6590"/>
    <ds:schemaRef ds:uri="a4598b57-a219-4b84-931d-5b15b6a7ec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AEC9FA-44C9-47AA-842D-670E339F4B9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98B69C-A727-4C2C-A223-16C9BF06E1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300</Words>
  <Application>Microsoft Office PowerPoint</Application>
  <PresentationFormat>On-screen Show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Lato</vt:lpstr>
      <vt:lpstr>Arial</vt:lpstr>
      <vt:lpstr>Raleway</vt:lpstr>
      <vt:lpstr>Swiss</vt:lpstr>
      <vt:lpstr>Your Name and email address for future contacts</vt:lpstr>
      <vt:lpstr>Your Name and email address for future contacts</vt:lpstr>
      <vt:lpstr>Your Name and email address for future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 and email address for future contacts</dc:title>
  <dc:creator>Lam, Donald</dc:creator>
  <cp:lastModifiedBy>Jefferson Yu 游富堯</cp:lastModifiedBy>
  <cp:revision>1</cp:revision>
  <dcterms:modified xsi:type="dcterms:W3CDTF">2021-05-11T02:36:35Z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0x0101004F0DE375FA6AEE47A2498C512AF219E0</vt:lpwstr>
  </property>
</Properties>
</file>